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0" autoAdjust="0"/>
    <p:restoredTop sz="94662" autoAdjust="0"/>
  </p:normalViewPr>
  <p:slideViewPr>
    <p:cSldViewPr>
      <p:cViewPr varScale="1">
        <p:scale>
          <a:sx n="70" d="100"/>
          <a:sy n="70" d="100"/>
        </p:scale>
        <p:origin x="-546" y="-90"/>
      </p:cViewPr>
      <p:guideLst>
        <p:guide orient="horz" pos="2160"/>
        <p:guide pos="2880"/>
      </p:guideLst>
    </p:cSldViewPr>
  </p:slideViewPr>
  <p:outlineViewPr>
    <p:cViewPr>
      <p:scale>
        <a:sx n="33" d="100"/>
        <a:sy n="33" d="100"/>
      </p:scale>
      <p:origin x="48" y="9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9B03C47-9946-4B83-BDAC-995F5312F47C}" type="datetimeFigureOut">
              <a:rPr lang="en-GB" smtClean="0"/>
              <a:t>08/03/2018</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B03C47-9946-4B83-BDAC-995F5312F47C}"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B03C47-9946-4B83-BDAC-995F5312F47C}"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9B03C47-9946-4B83-BDAC-995F5312F47C}" type="datetimeFigureOut">
              <a:rPr lang="en-GB" smtClean="0"/>
              <a:t>08/03/2018</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9B03C47-9946-4B83-BDAC-995F5312F47C}" type="datetimeFigureOut">
              <a:rPr lang="en-GB" smtClean="0"/>
              <a:t>08/03/2018</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9AF2E2FC-F142-48AB-9F75-30B3DE7033F3}" type="slidenum">
              <a:rPr lang="en-GB" smtClean="0"/>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9B03C47-9946-4B83-BDAC-995F5312F47C}" type="datetimeFigureOut">
              <a:rPr lang="en-GB" smtClean="0"/>
              <a:t>08/03/2018</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9B03C47-9946-4B83-BDAC-995F5312F47C}" type="datetimeFigureOut">
              <a:rPr lang="en-GB" smtClean="0"/>
              <a:t>08/03/2018</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AF2E2FC-F142-48AB-9F75-30B3DE7033F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B03C47-9946-4B83-BDAC-995F5312F47C}" type="datetimeFigureOut">
              <a:rPr lang="en-GB" smtClean="0"/>
              <a:t>08/03/2018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9B03C47-9946-4B83-BDAC-995F5312F47C}" type="datetimeFigureOut">
              <a:rPr lang="en-GB" smtClean="0"/>
              <a:t>08/03/2018</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9AF2E2FC-F142-48AB-9F75-30B3DE7033F3}" type="slidenum">
              <a:rPr lang="en-GB" smtClean="0"/>
              <a:t>‹#›</a:t>
            </a:fld>
            <a:endParaRPr lang="en-GB"/>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9B03C47-9946-4B83-BDAC-995F5312F47C}" type="datetimeFigureOut">
              <a:rPr lang="en-GB" smtClean="0"/>
              <a:t>08/03/2018</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AF2E2FC-F142-48AB-9F75-30B3DE7033F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9B03C47-9946-4B83-BDAC-995F5312F47C}" type="datetimeFigureOut">
              <a:rPr lang="en-GB" smtClean="0"/>
              <a:t>08/03/2018</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AF2E2FC-F142-48AB-9F75-30B3DE7033F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9B03C47-9946-4B83-BDAC-995F5312F47C}" type="datetimeFigureOut">
              <a:rPr lang="en-GB" smtClean="0"/>
              <a:t>08/03/2018</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AF2E2FC-F142-48AB-9F75-30B3DE7033F3}"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File:Rosa_Parks_Signature.sv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48"/>
            <a:ext cx="9144000" cy="6835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764704"/>
            <a:ext cx="8062912" cy="1470025"/>
          </a:xfrm>
        </p:spPr>
        <p:txBody>
          <a:bodyPr/>
          <a:lstStyle/>
          <a:p>
            <a:r>
              <a:rPr lang="en-GB" b="1" i="1" u="sng" dirty="0"/>
              <a:t>Rosa Louise McCauley Parks </a:t>
            </a:r>
          </a:p>
        </p:txBody>
      </p:sp>
      <p:sp>
        <p:nvSpPr>
          <p:cNvPr id="3" name="Subtitle 2"/>
          <p:cNvSpPr>
            <a:spLocks noGrp="1"/>
          </p:cNvSpPr>
          <p:nvPr>
            <p:ph type="subTitle" idx="1"/>
          </p:nvPr>
        </p:nvSpPr>
        <p:spPr/>
        <p:txBody>
          <a:bodyPr/>
          <a:lstStyle/>
          <a:p>
            <a:r>
              <a:rPr lang="en-GB" dirty="0" smtClean="0"/>
              <a:t>Some facts </a:t>
            </a:r>
          </a:p>
          <a:p>
            <a:endParaRPr lang="en-GB" dirty="0"/>
          </a:p>
        </p:txBody>
      </p:sp>
    </p:spTree>
    <p:extLst>
      <p:ext uri="{BB962C8B-B14F-4D97-AF65-F5344CB8AC3E}">
        <p14:creationId xmlns:p14="http://schemas.microsoft.com/office/powerpoint/2010/main" val="3954629301"/>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97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i="1" dirty="0" smtClean="0">
                <a:latin typeface="Broadway" panose="04040905080B02020502" pitchFamily="82" charset="0"/>
              </a:rPr>
              <a:t>True Facts </a:t>
            </a:r>
            <a:endParaRPr lang="en-GB" b="1" i="1" dirty="0">
              <a:latin typeface="Broadway" panose="04040905080B02020502" pitchFamily="82" charset="0"/>
            </a:endParaRPr>
          </a:p>
        </p:txBody>
      </p:sp>
      <p:sp>
        <p:nvSpPr>
          <p:cNvPr id="3" name="Content Placeholder 2"/>
          <p:cNvSpPr>
            <a:spLocks noGrp="1"/>
          </p:cNvSpPr>
          <p:nvPr>
            <p:ph idx="1"/>
          </p:nvPr>
        </p:nvSpPr>
        <p:spPr/>
        <p:txBody>
          <a:bodyPr>
            <a:normAutofit fontScale="92500" lnSpcReduction="10000"/>
          </a:bodyPr>
          <a:lstStyle/>
          <a:p>
            <a:r>
              <a:rPr lang="en-GB" b="1" dirty="0" smtClean="0">
                <a:solidFill>
                  <a:schemeClr val="accent3">
                    <a:lumMod val="60000"/>
                    <a:lumOff val="40000"/>
                  </a:schemeClr>
                </a:solidFill>
              </a:rPr>
              <a:t>She was Born </a:t>
            </a:r>
            <a:r>
              <a:rPr lang="en-GB" b="1" dirty="0">
                <a:solidFill>
                  <a:schemeClr val="accent3">
                    <a:lumMod val="60000"/>
                    <a:lumOff val="40000"/>
                  </a:schemeClr>
                </a:solidFill>
              </a:rPr>
              <a:t>on February 4, 1913 in Tuskegee, </a:t>
            </a:r>
            <a:r>
              <a:rPr lang="en-GB" b="1" dirty="0" smtClean="0">
                <a:solidFill>
                  <a:schemeClr val="accent3">
                    <a:lumMod val="60000"/>
                    <a:lumOff val="40000"/>
                  </a:schemeClr>
                </a:solidFill>
              </a:rPr>
              <a:t>Alabama</a:t>
            </a:r>
          </a:p>
          <a:p>
            <a:endParaRPr lang="en-GB" b="1" dirty="0">
              <a:solidFill>
                <a:schemeClr val="accent3">
                  <a:lumMod val="60000"/>
                  <a:lumOff val="40000"/>
                </a:schemeClr>
              </a:solidFill>
            </a:endParaRPr>
          </a:p>
          <a:p>
            <a:r>
              <a:rPr lang="en-GB" b="1" dirty="0">
                <a:solidFill>
                  <a:schemeClr val="accent3">
                    <a:lumMod val="60000"/>
                    <a:lumOff val="40000"/>
                  </a:schemeClr>
                </a:solidFill>
              </a:rPr>
              <a:t> she belonged to the National Association for the Advancement of Coloured People (NAACP). </a:t>
            </a:r>
            <a:endParaRPr lang="en-GB" b="1" dirty="0" smtClean="0">
              <a:solidFill>
                <a:schemeClr val="accent3">
                  <a:lumMod val="60000"/>
                  <a:lumOff val="40000"/>
                </a:schemeClr>
              </a:solidFill>
            </a:endParaRPr>
          </a:p>
          <a:p>
            <a:endParaRPr lang="en-GB" b="1" dirty="0" smtClean="0">
              <a:solidFill>
                <a:schemeClr val="accent3">
                  <a:lumMod val="60000"/>
                  <a:lumOff val="40000"/>
                </a:schemeClr>
              </a:solidFill>
            </a:endParaRPr>
          </a:p>
          <a:p>
            <a:r>
              <a:rPr lang="en-GB" b="1" dirty="0">
                <a:solidFill>
                  <a:schemeClr val="accent3">
                    <a:lumMod val="60000"/>
                    <a:lumOff val="40000"/>
                  </a:schemeClr>
                </a:solidFill>
              </a:rPr>
              <a:t>Due to economic hardship, she relocated from Montgomery, Alabama to Detroit where she spent the rest of her life</a:t>
            </a:r>
          </a:p>
          <a:p>
            <a:endParaRPr lang="en-GB" dirty="0">
              <a:solidFill>
                <a:schemeClr val="accent3">
                  <a:lumMod val="60000"/>
                  <a:lumOff val="40000"/>
                </a:schemeClr>
              </a:solidFill>
            </a:endParaRPr>
          </a:p>
        </p:txBody>
      </p:sp>
    </p:spTree>
    <p:extLst>
      <p:ext uri="{BB962C8B-B14F-4D97-AF65-F5344CB8AC3E}">
        <p14:creationId xmlns:p14="http://schemas.microsoft.com/office/powerpoint/2010/main" val="20543191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About Her</a:t>
            </a:r>
            <a:endParaRPr lang="en-GB" dirty="0"/>
          </a:p>
        </p:txBody>
      </p:sp>
      <p:sp>
        <p:nvSpPr>
          <p:cNvPr id="4" name="Content Placeholder 3"/>
          <p:cNvSpPr>
            <a:spLocks noGrp="1"/>
          </p:cNvSpPr>
          <p:nvPr>
            <p:ph idx="1"/>
          </p:nvPr>
        </p:nvSpPr>
        <p:spPr/>
        <p:txBody>
          <a:bodyPr>
            <a:normAutofit/>
          </a:bodyPr>
          <a:lstStyle/>
          <a:p>
            <a:r>
              <a:rPr lang="en-GB" dirty="0"/>
              <a:t>The case that heard Rosa Park’s act of defiance against the bus segregation laws was called Browder v. Gayle, 1956.In June of 1956, Rosa Parks won this case</a:t>
            </a:r>
            <a:r>
              <a:rPr lang="en-GB" dirty="0" smtClean="0"/>
              <a:t>.</a:t>
            </a:r>
            <a:r>
              <a:rPr lang="en-GB" dirty="0"/>
              <a:t> </a:t>
            </a:r>
          </a:p>
          <a:p>
            <a:endParaRPr lang="en-GB" dirty="0" smtClean="0"/>
          </a:p>
          <a:p>
            <a:r>
              <a:rPr lang="en-GB" dirty="0"/>
              <a:t>- In 1946 race riots erupted in the Southern states</a:t>
            </a:r>
            <a:endParaRPr lang="en-GB" dirty="0" smtClean="0"/>
          </a:p>
          <a:p>
            <a:pPr marL="64008" indent="0">
              <a:buNone/>
            </a:pPr>
            <a:r>
              <a:rPr lang="en-GB" dirty="0" smtClean="0"/>
              <a:t>.</a:t>
            </a:r>
            <a:endParaRPr lang="en-GB" dirty="0"/>
          </a:p>
        </p:txBody>
      </p:sp>
    </p:spTree>
    <p:extLst>
      <p:ext uri="{BB962C8B-B14F-4D97-AF65-F5344CB8AC3E}">
        <p14:creationId xmlns:p14="http://schemas.microsoft.com/office/powerpoint/2010/main" val="31966504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44000" cy="6669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About Her</a:t>
            </a:r>
            <a:endParaRPr lang="en-GB" dirty="0"/>
          </a:p>
        </p:txBody>
      </p:sp>
      <p:sp>
        <p:nvSpPr>
          <p:cNvPr id="3" name="Content Placeholder 2"/>
          <p:cNvSpPr>
            <a:spLocks noGrp="1"/>
          </p:cNvSpPr>
          <p:nvPr>
            <p:ph idx="1"/>
          </p:nvPr>
        </p:nvSpPr>
        <p:spPr/>
        <p:txBody>
          <a:bodyPr>
            <a:normAutofit lnSpcReduction="10000"/>
          </a:bodyPr>
          <a:lstStyle/>
          <a:p>
            <a:r>
              <a:rPr lang="en-GB" dirty="0"/>
              <a:t> </a:t>
            </a:r>
            <a:r>
              <a:rPr lang="en-GB" sz="1800" b="1" i="1" dirty="0">
                <a:solidFill>
                  <a:schemeClr val="accent4">
                    <a:lumMod val="60000"/>
                    <a:lumOff val="40000"/>
                  </a:schemeClr>
                </a:solidFill>
              </a:rPr>
              <a:t>Rosa Parks sparked the civil rights movement when she refused to surrender her bus seat to a white passenger because she was tired of giving in. This was the start of nationwide efforts in ending segregation of public facilities</a:t>
            </a:r>
            <a:r>
              <a:rPr lang="en-GB" sz="1800" b="1" i="1" dirty="0" smtClean="0">
                <a:solidFill>
                  <a:schemeClr val="accent4">
                    <a:lumMod val="60000"/>
                    <a:lumOff val="40000"/>
                  </a:schemeClr>
                </a:solidFill>
              </a:rPr>
              <a:t>.</a:t>
            </a:r>
          </a:p>
          <a:p>
            <a:endParaRPr lang="en-GB" sz="1800" b="1" i="1" dirty="0" smtClean="0">
              <a:solidFill>
                <a:schemeClr val="accent4">
                  <a:lumMod val="60000"/>
                  <a:lumOff val="40000"/>
                </a:schemeClr>
              </a:solidFill>
            </a:endParaRPr>
          </a:p>
          <a:p>
            <a:r>
              <a:rPr lang="en-GB" sz="1800" b="1" i="1" dirty="0">
                <a:solidFill>
                  <a:schemeClr val="accent4">
                    <a:lumMod val="60000"/>
                    <a:lumOff val="40000"/>
                  </a:schemeClr>
                </a:solidFill>
              </a:rPr>
              <a:t>Rosa Parks received recognition as one of the 20 most influential people of the 20th century by Time magazine</a:t>
            </a:r>
            <a:r>
              <a:rPr lang="en-GB" sz="1800" b="1" i="1" dirty="0" smtClean="0">
                <a:solidFill>
                  <a:schemeClr val="accent4">
                    <a:lumMod val="60000"/>
                    <a:lumOff val="40000"/>
                  </a:schemeClr>
                </a:solidFill>
              </a:rPr>
              <a:t>.</a:t>
            </a:r>
          </a:p>
          <a:p>
            <a:endParaRPr lang="en-GB" sz="1800" b="1" i="1" dirty="0">
              <a:solidFill>
                <a:schemeClr val="accent4">
                  <a:lumMod val="60000"/>
                  <a:lumOff val="40000"/>
                </a:schemeClr>
              </a:solidFill>
            </a:endParaRPr>
          </a:p>
          <a:p>
            <a:r>
              <a:rPr lang="en-GB" sz="1800" b="1" i="1" dirty="0">
                <a:solidFill>
                  <a:schemeClr val="accent4">
                    <a:lumMod val="60000"/>
                    <a:lumOff val="40000"/>
                  </a:schemeClr>
                </a:solidFill>
              </a:rPr>
              <a:t>In 1996, Rosa Parks was awarded the Presidential Medal of Freedom, the highest honour bestowed upon a civilian by the US government</a:t>
            </a:r>
            <a:r>
              <a:rPr lang="en-GB" sz="1800" b="1" i="1" dirty="0" smtClean="0">
                <a:solidFill>
                  <a:schemeClr val="accent4">
                    <a:lumMod val="60000"/>
                    <a:lumOff val="40000"/>
                  </a:schemeClr>
                </a:solidFill>
              </a:rPr>
              <a:t>.</a:t>
            </a:r>
          </a:p>
          <a:p>
            <a:endParaRPr lang="en-GB" sz="1800" b="1" i="1" dirty="0">
              <a:solidFill>
                <a:schemeClr val="accent4">
                  <a:lumMod val="60000"/>
                  <a:lumOff val="40000"/>
                </a:schemeClr>
              </a:solidFill>
            </a:endParaRPr>
          </a:p>
          <a:p>
            <a:r>
              <a:rPr lang="en-GB" sz="1800" b="1" i="1" dirty="0">
                <a:solidFill>
                  <a:schemeClr val="accent4">
                    <a:lumMod val="60000"/>
                    <a:lumOff val="40000"/>
                  </a:schemeClr>
                </a:solidFill>
              </a:rPr>
              <a:t>Rosa </a:t>
            </a:r>
            <a:r>
              <a:rPr lang="en-GB" sz="1800" b="1" i="1" dirty="0" err="1">
                <a:solidFill>
                  <a:schemeClr val="accent4">
                    <a:lumMod val="60000"/>
                    <a:lumOff val="40000"/>
                  </a:schemeClr>
                </a:solidFill>
              </a:rPr>
              <a:t>Parks’s</a:t>
            </a:r>
            <a:r>
              <a:rPr lang="en-GB" sz="1800" b="1" i="1" dirty="0">
                <a:solidFill>
                  <a:schemeClr val="accent4">
                    <a:lumMod val="60000"/>
                    <a:lumOff val="40000"/>
                  </a:schemeClr>
                </a:solidFill>
              </a:rPr>
              <a:t> grandparents were former slaves who fought for equality and freedom. She grew up in an environment and period of history when white supremacists groups such as the Ku Klux Klan abounded.</a:t>
            </a:r>
          </a:p>
        </p:txBody>
      </p:sp>
    </p:spTree>
    <p:extLst>
      <p:ext uri="{BB962C8B-B14F-4D97-AF65-F5344CB8AC3E}">
        <p14:creationId xmlns:p14="http://schemas.microsoft.com/office/powerpoint/2010/main" val="23181443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sa Parks, with Martin Luther King Jr. in the background.  When the bus driver asked her to give up her seat so that white people could sit down, she responded: &quot;I don't think I should have to stand u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21"/>
            <a:ext cx="9144000" cy="6641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solidFill>
                  <a:schemeClr val="accent3">
                    <a:lumMod val="60000"/>
                    <a:lumOff val="40000"/>
                  </a:schemeClr>
                </a:solidFill>
              </a:rPr>
              <a:t>Rosa Parks worked as a seamstress and then at Virginia </a:t>
            </a:r>
            <a:r>
              <a:rPr lang="en-GB" b="1" dirty="0" smtClean="0">
                <a:solidFill>
                  <a:schemeClr val="accent3">
                    <a:lumMod val="60000"/>
                    <a:lumOff val="40000"/>
                  </a:schemeClr>
                </a:solidFill>
              </a:rPr>
              <a:t>University</a:t>
            </a:r>
          </a:p>
          <a:p>
            <a:endParaRPr lang="en-GB" b="1" dirty="0">
              <a:solidFill>
                <a:schemeClr val="accent3">
                  <a:lumMod val="60000"/>
                  <a:lumOff val="40000"/>
                </a:schemeClr>
              </a:solidFill>
            </a:endParaRPr>
          </a:p>
          <a:p>
            <a:r>
              <a:rPr lang="en-GB" b="1" dirty="0">
                <a:solidFill>
                  <a:schemeClr val="accent3">
                    <a:lumMod val="60000"/>
                    <a:lumOff val="40000"/>
                  </a:schemeClr>
                </a:solidFill>
              </a:rPr>
              <a:t> </a:t>
            </a:r>
            <a:r>
              <a:rPr lang="en-GB" sz="2800" b="1" dirty="0">
                <a:solidFill>
                  <a:schemeClr val="accent3">
                    <a:lumMod val="60000"/>
                    <a:lumOff val="40000"/>
                  </a:schemeClr>
                </a:solidFill>
              </a:rPr>
              <a:t>Rosa Parks received the Medal of Freedom and the </a:t>
            </a:r>
            <a:r>
              <a:rPr lang="en-GB" sz="2800" b="1" dirty="0" err="1">
                <a:solidFill>
                  <a:schemeClr val="accent3">
                    <a:lumMod val="60000"/>
                    <a:lumOff val="40000"/>
                  </a:schemeClr>
                </a:solidFill>
              </a:rPr>
              <a:t>the</a:t>
            </a:r>
            <a:r>
              <a:rPr lang="en-GB" sz="2800" b="1" dirty="0">
                <a:solidFill>
                  <a:schemeClr val="accent3">
                    <a:lumMod val="60000"/>
                    <a:lumOff val="40000"/>
                  </a:schemeClr>
                </a:solidFill>
              </a:rPr>
              <a:t> 250th Congressional Gold Medal of </a:t>
            </a:r>
            <a:r>
              <a:rPr lang="en-GB" sz="2800" b="1" dirty="0" err="1">
                <a:solidFill>
                  <a:schemeClr val="accent3">
                    <a:lumMod val="60000"/>
                    <a:lumOff val="40000"/>
                  </a:schemeClr>
                </a:solidFill>
              </a:rPr>
              <a:t>Honor</a:t>
            </a:r>
            <a:r>
              <a:rPr lang="en-GB" sz="2800" b="1" dirty="0">
                <a:solidFill>
                  <a:schemeClr val="accent3">
                    <a:lumMod val="60000"/>
                    <a:lumOff val="40000"/>
                  </a:schemeClr>
                </a:solidFill>
              </a:rPr>
              <a:t> from President Bill Clinton</a:t>
            </a:r>
          </a:p>
        </p:txBody>
      </p:sp>
      <p:sp>
        <p:nvSpPr>
          <p:cNvPr id="4" name="Rectangle 3"/>
          <p:cNvSpPr/>
          <p:nvPr/>
        </p:nvSpPr>
        <p:spPr>
          <a:xfrm>
            <a:off x="3131840" y="2348880"/>
            <a:ext cx="3960440"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32877474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64" y="0"/>
            <a:ext cx="6560784" cy="296286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Rosa Parks Pictures When She Was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0" y="0"/>
            <a:ext cx="2627784" cy="29915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0" y="2971800"/>
            <a:ext cx="2828925" cy="38957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8925" y="2971800"/>
            <a:ext cx="26670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5925" y="2962869"/>
            <a:ext cx="3648075"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8611690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0"/>
            <a:ext cx="44499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0" y="0"/>
            <a:ext cx="47401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2196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 </a:t>
            </a:r>
            <a:endParaRPr lang="en-GB" dirty="0"/>
          </a:p>
        </p:txBody>
      </p:sp>
      <p:sp>
        <p:nvSpPr>
          <p:cNvPr id="3" name="Content Placeholder 2"/>
          <p:cNvSpPr>
            <a:spLocks noGrp="1"/>
          </p:cNvSpPr>
          <p:nvPr>
            <p:ph idx="1"/>
          </p:nvPr>
        </p:nvSpPr>
        <p:spPr/>
        <p:txBody>
          <a:bodyPr>
            <a:normAutofit/>
          </a:bodyPr>
          <a:lstStyle/>
          <a:p>
            <a:pPr marL="64008" indent="0">
              <a:buNone/>
            </a:pPr>
            <a:r>
              <a:rPr lang="en-GB" sz="5400" b="1" i="1" u="sng" dirty="0" smtClean="0"/>
              <a:t>Thankyou for watching </a:t>
            </a:r>
            <a:endParaRPr lang="en-GB" sz="5400" b="1" i="1" u="sng" dirty="0"/>
          </a:p>
        </p:txBody>
      </p:sp>
      <p:pic>
        <p:nvPicPr>
          <p:cNvPr id="6146" name="Picture 2" descr="Rosa Parks Signatur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573017"/>
            <a:ext cx="5677222" cy="265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54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65</TotalTime>
  <Words>264</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Verve</vt:lpstr>
      <vt:lpstr>Rosa Louise McCauley Parks </vt:lpstr>
      <vt:lpstr>True Facts </vt:lpstr>
      <vt:lpstr>More About Her</vt:lpstr>
      <vt:lpstr>About Her</vt:lpstr>
      <vt:lpstr>PowerPoint Presentation</vt:lpstr>
      <vt:lpstr>PowerPoint Presentation</vt:lpstr>
      <vt:lpstr>PowerPoint Presentation</vt:lpstr>
      <vt:lpstr>The End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hcpe-15</dc:creator>
  <cp:lastModifiedBy>hcpe-15</cp:lastModifiedBy>
  <cp:revision>8</cp:revision>
  <dcterms:created xsi:type="dcterms:W3CDTF">2018-03-08T14:24:47Z</dcterms:created>
  <dcterms:modified xsi:type="dcterms:W3CDTF">2018-03-08T15:30:06Z</dcterms:modified>
</cp:coreProperties>
</file>